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2" r:id="rId4"/>
    <p:sldId id="263" r:id="rId5"/>
    <p:sldId id="264" r:id="rId6"/>
    <p:sldId id="265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>
      <p:cViewPr varScale="1">
        <p:scale>
          <a:sx n="112" d="100"/>
          <a:sy n="112" d="100"/>
        </p:scale>
        <p:origin x="-9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53BA7-8458-4695-A4EC-5FC8CA5D62AC}" type="datetimeFigureOut">
              <a:rPr lang="en-US" smtClean="0"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47FD2-11CD-4BB1-937A-526BC71D6D4E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C:\On C Drive\Opening Class\From Nicola\OP_logo-200px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237312"/>
            <a:ext cx="19050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Film Production Elements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u="sng" dirty="0" smtClean="0"/>
              <a:t>Your Task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en-AU" dirty="0" smtClean="0"/>
              <a:t>Take the examples of production elements from slides 7-9, and place them in a dot point list under the appropriate headings on slides 3-6.</a:t>
            </a:r>
          </a:p>
          <a:p>
            <a:pPr marL="514350" indent="-514350">
              <a:buAutoNum type="arabicParenR"/>
            </a:pPr>
            <a:r>
              <a:rPr lang="en-AU" dirty="0" smtClean="0"/>
              <a:t>When finished, delete this slide along with slides 7-9...and add whichever design you wish to </a:t>
            </a:r>
            <a:r>
              <a:rPr lang="en-AU" dirty="0" smtClean="0"/>
              <a:t>your </a:t>
            </a:r>
            <a:r>
              <a:rPr lang="en-AU" dirty="0" smtClean="0"/>
              <a:t>presentation.</a:t>
            </a:r>
          </a:p>
          <a:p>
            <a:pPr marL="514350" indent="-514350">
              <a:buAutoNum type="arabicParenR"/>
            </a:pPr>
            <a:r>
              <a:rPr lang="en-AU" dirty="0" smtClean="0"/>
              <a:t>If there are any terms you are unfamiliar with, </a:t>
            </a:r>
            <a:r>
              <a:rPr lang="en-AU" dirty="0" smtClean="0"/>
              <a:t>put them on the slide you think is most likely the correct one, but highlight them. Then, </a:t>
            </a:r>
            <a:r>
              <a:rPr lang="en-AU" dirty="0" smtClean="0"/>
              <a:t>search online for a definition of the term and </a:t>
            </a:r>
            <a:r>
              <a:rPr lang="en-AU" dirty="0" smtClean="0"/>
              <a:t>insert a comment on the slide with the term’s definition. You can insert comments from the ‘Review’ menu in PowerPoint or from the ‘Insert’ menu in Google Slides.</a:t>
            </a:r>
            <a:endParaRPr lang="en-AU" dirty="0" smtClean="0"/>
          </a:p>
          <a:p>
            <a:pPr marL="514350" indent="-514350">
              <a:buAutoNum type="arabicParenR"/>
            </a:pPr>
            <a:endParaRPr lang="en-AU" dirty="0"/>
          </a:p>
          <a:p>
            <a:pPr marL="514350" indent="-514350">
              <a:buAutoNum type="arabicParenR"/>
            </a:pPr>
            <a:endParaRPr lang="en-AU" dirty="0" smtClean="0"/>
          </a:p>
          <a:p>
            <a:pPr marL="514350" indent="-514350">
              <a:buAutoNum type="arabicParenR"/>
            </a:pPr>
            <a:endParaRPr lang="en-AU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CAMERA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SOUND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EDITING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MISE-EN-SCENE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Costumes &amp; make-up</a:t>
            </a:r>
          </a:p>
          <a:p>
            <a:r>
              <a:rPr lang="en-US" dirty="0" smtClean="0"/>
              <a:t>Manipulation of speed</a:t>
            </a:r>
          </a:p>
          <a:p>
            <a:r>
              <a:rPr lang="en-US" dirty="0" smtClean="0"/>
              <a:t>The angle of the shots</a:t>
            </a:r>
          </a:p>
          <a:p>
            <a:r>
              <a:rPr lang="en-AU" dirty="0" smtClean="0"/>
              <a:t>Movement of the camera, such as panning &amp; tilting</a:t>
            </a:r>
            <a:endParaRPr lang="en-US" dirty="0" smtClean="0"/>
          </a:p>
          <a:p>
            <a:r>
              <a:rPr lang="en-US" dirty="0" smtClean="0"/>
              <a:t>Colour &amp; quality of light</a:t>
            </a:r>
          </a:p>
          <a:p>
            <a:r>
              <a:rPr lang="en-US" dirty="0" smtClean="0"/>
              <a:t>Transitions between shots</a:t>
            </a:r>
          </a:p>
          <a:p>
            <a:r>
              <a:rPr lang="en-AU" dirty="0" smtClean="0"/>
              <a:t>Volume</a:t>
            </a:r>
          </a:p>
          <a:p>
            <a:r>
              <a:rPr lang="en-AU" dirty="0" smtClean="0"/>
              <a:t>Diegetic sound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20000"/>
          </a:bodyPr>
          <a:lstStyle/>
          <a:p>
            <a:r>
              <a:rPr lang="en-US" sz="3500" dirty="0" smtClean="0"/>
              <a:t>How characters, props and setting are placed within a frame…spatial relations within the frame</a:t>
            </a:r>
          </a:p>
          <a:p>
            <a:r>
              <a:rPr lang="en-US" sz="3500" dirty="0" smtClean="0"/>
              <a:t>Dialogue</a:t>
            </a:r>
          </a:p>
          <a:p>
            <a:r>
              <a:rPr lang="en-US" sz="3500" dirty="0" smtClean="0"/>
              <a:t>Duration of shots</a:t>
            </a:r>
          </a:p>
          <a:p>
            <a:r>
              <a:rPr lang="en-US" sz="3500" dirty="0" smtClean="0"/>
              <a:t>Zoom</a:t>
            </a:r>
          </a:p>
          <a:p>
            <a:r>
              <a:rPr lang="en-US" sz="3500" dirty="0" smtClean="0"/>
              <a:t>Juxtaposition of shots</a:t>
            </a:r>
          </a:p>
          <a:p>
            <a:r>
              <a:rPr lang="en-US" sz="3500" dirty="0" smtClean="0"/>
              <a:t>How camera is positioned – the size of the frame</a:t>
            </a:r>
          </a:p>
          <a:p>
            <a:r>
              <a:rPr lang="en-US" sz="3500" dirty="0" err="1" smtClean="0"/>
              <a:t>Colours</a:t>
            </a:r>
            <a:endParaRPr lang="en-US" sz="3500" dirty="0" smtClean="0"/>
          </a:p>
          <a:p>
            <a:r>
              <a:rPr lang="en-US" sz="3500" dirty="0" smtClean="0"/>
              <a:t>Shadows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Visual rhythm</a:t>
            </a:r>
          </a:p>
          <a:p>
            <a:r>
              <a:rPr lang="en-US" dirty="0" smtClean="0"/>
              <a:t>Lighting</a:t>
            </a:r>
          </a:p>
          <a:p>
            <a:r>
              <a:rPr lang="en-US" dirty="0" smtClean="0"/>
              <a:t>Placement of scenes</a:t>
            </a:r>
          </a:p>
          <a:p>
            <a:r>
              <a:rPr lang="en-US" dirty="0" smtClean="0"/>
              <a:t>Silence</a:t>
            </a:r>
          </a:p>
          <a:p>
            <a:r>
              <a:rPr lang="en-AU" dirty="0" smtClean="0"/>
              <a:t>Music</a:t>
            </a:r>
            <a:endParaRPr lang="en-US" dirty="0"/>
          </a:p>
          <a:p>
            <a:r>
              <a:rPr lang="en-US" dirty="0" smtClean="0"/>
              <a:t>Special effects</a:t>
            </a:r>
          </a:p>
          <a:p>
            <a:r>
              <a:rPr lang="en-US" dirty="0" smtClean="0"/>
              <a:t>Voice Over</a:t>
            </a:r>
          </a:p>
          <a:p>
            <a:r>
              <a:rPr lang="en-US" dirty="0" smtClean="0"/>
              <a:t>Focus and depth of </a:t>
            </a:r>
            <a:r>
              <a:rPr lang="en-US" dirty="0" smtClean="0"/>
              <a:t>field</a:t>
            </a:r>
          </a:p>
          <a:p>
            <a:r>
              <a:rPr lang="en-US" dirty="0" smtClean="0"/>
              <a:t>Non-diegetic sound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215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Film Production Elements</vt:lpstr>
      <vt:lpstr>Your Task</vt:lpstr>
      <vt:lpstr>CAMERA</vt:lpstr>
      <vt:lpstr>SOUND</vt:lpstr>
      <vt:lpstr>EDITING</vt:lpstr>
      <vt:lpstr>MISE-EN-SCENE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2009-02-21T03:18:03Z</dcterms:created>
  <dcterms:modified xsi:type="dcterms:W3CDTF">2017-08-16T03:33:39Z</dcterms:modified>
</cp:coreProperties>
</file>